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27A27FD-DC9B-AD4F-A0BB-C106387CD308}"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7A27FD-DC9B-AD4F-A0BB-C106387CD308}"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37118-1973-B440-9876-E9B2E17FF9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B27A27FD-DC9B-AD4F-A0BB-C106387CD308}" type="datetimeFigureOut">
              <a:rPr lang="en-US" smtClean="0"/>
              <a:t>10/23/2012</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93137118-1973-B440-9876-E9B2E17FF9E5}"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27A27FD-DC9B-AD4F-A0BB-C106387CD308}"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37118-1973-B440-9876-E9B2E17FF9E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27A27FD-DC9B-AD4F-A0BB-C106387CD308}"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37118-1973-B440-9876-E9B2E17FF9E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27A27FD-DC9B-AD4F-A0BB-C106387CD308}"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37118-1973-B440-9876-E9B2E17FF9E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27A27FD-DC9B-AD4F-A0BB-C106387CD308}"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7A27FD-DC9B-AD4F-A0BB-C106387CD308}" type="datetimeFigureOut">
              <a:rPr lang="en-US" smtClean="0"/>
              <a:t>10/23/2012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619C8-A375-448C-891B-9999C6BE8E64}"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27A27FD-DC9B-AD4F-A0BB-C106387CD308}" type="datetimeFigureOut">
              <a:rPr lang="en-US" smtClean="0"/>
              <a:t>10/23/2012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37118-1973-B440-9876-E9B2E17FF9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27A27FD-DC9B-AD4F-A0BB-C106387CD308}" type="datetimeFigureOut">
              <a:rPr lang="en-US" smtClean="0"/>
              <a:t>10/23/2012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37118-1973-B440-9876-E9B2E17FF9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27A27FD-DC9B-AD4F-A0BB-C106387CD308}" type="datetimeFigureOut">
              <a:rPr lang="en-US" smtClean="0"/>
              <a:t>10/23/2012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37118-1973-B440-9876-E9B2E17FF9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A27FD-DC9B-AD4F-A0BB-C106387CD308}" type="datetimeFigureOut">
              <a:rPr lang="en-US" smtClean="0"/>
              <a:t>10/23/2012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37118-1973-B440-9876-E9B2E17FF9E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B27A27FD-DC9B-AD4F-A0BB-C106387CD308}" type="datetimeFigureOut">
              <a:rPr lang="en-US" smtClean="0"/>
              <a:t>10/23/2012</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93137118-1973-B440-9876-E9B2E17FF9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27A27FD-DC9B-AD4F-A0BB-C106387CD308}" type="datetimeFigureOut">
              <a:rPr lang="en-US" smtClean="0"/>
              <a:t>10/23/2012</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93137118-1973-B440-9876-E9B2E17FF9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crackberry.com/food-and-nutrition-tracking-applications-blackberry-smartphones-and-playbook-0" TargetMode="External"/><Relationship Id="rId2" Type="http://schemas.openxmlformats.org/officeDocument/2006/relationships/hyperlink" Target="http://kidshealth.org/kid/recipes/#cat20229" TargetMode="External"/><Relationship Id="rId1" Type="http://schemas.openxmlformats.org/officeDocument/2006/relationships/slideLayout" Target="../slideLayouts/slideLayout2.xml"/><Relationship Id="rId6" Type="http://schemas.openxmlformats.org/officeDocument/2006/relationships/hyperlink" Target="http://departments.bloomu.edu/solve/kidsfun.html" TargetMode="External"/><Relationship Id="rId5" Type="http://schemas.openxmlformats.org/officeDocument/2006/relationships/hyperlink" Target="http://dessertdarling.com/2012/02/thinny-thursday-what-does-gluten-free-mean/sadface-4/" TargetMode="External"/><Relationship Id="rId4" Type="http://schemas.openxmlformats.org/officeDocument/2006/relationships/hyperlink" Target="http://evaa1990.wordpress.com/2011/07/07/qualities-of-a-good-stud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Recipes </a:t>
            </a:r>
            <a:endParaRPr lang="en-US" dirty="0"/>
          </a:p>
        </p:txBody>
      </p:sp>
      <p:sp>
        <p:nvSpPr>
          <p:cNvPr id="3" name="Subtitle 2"/>
          <p:cNvSpPr>
            <a:spLocks noGrp="1"/>
          </p:cNvSpPr>
          <p:nvPr>
            <p:ph type="subTitle" idx="1"/>
          </p:nvPr>
        </p:nvSpPr>
        <p:spPr/>
        <p:txBody>
          <a:bodyPr/>
          <a:lstStyle/>
          <a:p>
            <a:endParaRPr lang="en-US" dirty="0"/>
          </a:p>
        </p:txBody>
      </p:sp>
      <p:sp>
        <p:nvSpPr>
          <p:cNvPr id="4" name="Action Button: Forward or Next 3">
            <a:hlinkClick r:id="" action="ppaction://hlinkshowjump?jump=nextslide" highlightClick="1"/>
          </p:cNvPr>
          <p:cNvSpPr/>
          <p:nvPr/>
        </p:nvSpPr>
        <p:spPr>
          <a:xfrm>
            <a:off x="8139288" y="6146800"/>
            <a:ext cx="647305" cy="528772"/>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were right!</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6145" y="2848575"/>
            <a:ext cx="2971800" cy="3333750"/>
          </a:xfrm>
          <a:prstGeom prst="rect">
            <a:avLst/>
          </a:prstGeom>
        </p:spPr>
      </p:pic>
    </p:spTree>
    <p:extLst>
      <p:ext uri="{BB962C8B-B14F-4D97-AF65-F5344CB8AC3E}">
        <p14:creationId xmlns:p14="http://schemas.microsoft.com/office/powerpoint/2010/main" val="2617015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try again.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8007" y="2758263"/>
            <a:ext cx="2588348" cy="2454928"/>
          </a:xfrm>
        </p:spPr>
      </p:pic>
    </p:spTree>
    <p:extLst>
      <p:ext uri="{BB962C8B-B14F-4D97-AF65-F5344CB8AC3E}">
        <p14:creationId xmlns:p14="http://schemas.microsoft.com/office/powerpoint/2010/main" val="1293629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great 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634" y="2070100"/>
            <a:ext cx="7107145" cy="4183063"/>
          </a:xfrm>
        </p:spPr>
      </p:pic>
    </p:spTree>
    <p:extLst>
      <p:ext uri="{BB962C8B-B14F-4D97-AF65-F5344CB8AC3E}">
        <p14:creationId xmlns:p14="http://schemas.microsoft.com/office/powerpoint/2010/main" val="637935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All recipes, nutritional facts, and pictures came from:</a:t>
            </a:r>
          </a:p>
          <a:p>
            <a:r>
              <a:rPr lang="en-US" dirty="0">
                <a:hlinkClick r:id="rId2"/>
              </a:rPr>
              <a:t>http://kidshealth.org/kid/recipes/#</a:t>
            </a:r>
            <a:r>
              <a:rPr lang="en-US" dirty="0" smtClean="0">
                <a:hlinkClick r:id="rId2"/>
              </a:rPr>
              <a:t>cat20229</a:t>
            </a:r>
            <a:endParaRPr lang="en-US" dirty="0" smtClean="0"/>
          </a:p>
          <a:p>
            <a:r>
              <a:rPr lang="en-US" dirty="0" smtClean="0"/>
              <a:t>(Visit the website above for my recipes and tips on good </a:t>
            </a:r>
            <a:r>
              <a:rPr lang="en-US" dirty="0" err="1" smtClean="0"/>
              <a:t>nutrtion</a:t>
            </a:r>
            <a:r>
              <a:rPr lang="en-US" dirty="0" smtClean="0"/>
              <a:t>! </a:t>
            </a:r>
            <a:r>
              <a:rPr lang="en-US" dirty="0" smtClean="0">
                <a:sym typeface="Wingdings" pitchFamily="2" charset="2"/>
              </a:rPr>
              <a:t> )</a:t>
            </a:r>
            <a:endParaRPr lang="en-US" dirty="0" smtClean="0"/>
          </a:p>
          <a:p>
            <a:r>
              <a:rPr lang="en-US" dirty="0" smtClean="0">
                <a:hlinkClick r:id="rId3"/>
              </a:rPr>
              <a:t>http</a:t>
            </a:r>
            <a:r>
              <a:rPr lang="en-US" dirty="0">
                <a:hlinkClick r:id="rId3"/>
              </a:rPr>
              <a:t>://</a:t>
            </a:r>
            <a:r>
              <a:rPr lang="en-US" dirty="0" smtClean="0">
                <a:hlinkClick r:id="rId3"/>
              </a:rPr>
              <a:t>crackberry.com/food-and-nutrition-tracking-applications-blackberry-smartphones-and-playbook-0</a:t>
            </a:r>
            <a:endParaRPr lang="en-US" dirty="0" smtClean="0"/>
          </a:p>
          <a:p>
            <a:r>
              <a:rPr lang="en-US" dirty="0">
                <a:hlinkClick r:id="rId4"/>
              </a:rPr>
              <a:t>http://</a:t>
            </a:r>
            <a:r>
              <a:rPr lang="en-US" dirty="0" smtClean="0">
                <a:hlinkClick r:id="rId4"/>
              </a:rPr>
              <a:t>evaa1990.wordpress.com/2011/07/07/qualities-of-a-good-student/</a:t>
            </a:r>
            <a:endParaRPr lang="en-US" dirty="0" smtClean="0"/>
          </a:p>
          <a:p>
            <a:r>
              <a:rPr lang="en-US" dirty="0">
                <a:hlinkClick r:id="rId5"/>
              </a:rPr>
              <a:t>http://dessertdarling.com/2012/02/thinny-thursday-what-does-gluten-free-mean/sadface-4</a:t>
            </a:r>
            <a:r>
              <a:rPr lang="en-US" dirty="0" smtClean="0">
                <a:hlinkClick r:id="rId5"/>
              </a:rPr>
              <a:t>/</a:t>
            </a:r>
            <a:endParaRPr lang="en-US" dirty="0" smtClean="0"/>
          </a:p>
          <a:p>
            <a:r>
              <a:rPr lang="en-US">
                <a:hlinkClick r:id="rId6"/>
              </a:rPr>
              <a:t>http://</a:t>
            </a:r>
            <a:r>
              <a:rPr lang="en-US" smtClean="0">
                <a:hlinkClick r:id="rId6"/>
              </a:rPr>
              <a:t>departments.bloomu.edu/solve/kidsfun.html</a:t>
            </a:r>
            <a:endParaRPr lang="en-US" smtClean="0"/>
          </a:p>
          <a:p>
            <a:pPr marL="0" indent="0">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Chicken Wrap (1)</a:t>
            </a:r>
            <a:endParaRPr lang="en-US" dirty="0"/>
          </a:p>
        </p:txBody>
      </p:sp>
      <p:sp>
        <p:nvSpPr>
          <p:cNvPr id="3" name="Content Placeholder 2"/>
          <p:cNvSpPr>
            <a:spLocks noGrp="1"/>
          </p:cNvSpPr>
          <p:nvPr>
            <p:ph idx="1"/>
          </p:nvPr>
        </p:nvSpPr>
        <p:spPr>
          <a:xfrm>
            <a:off x="0" y="1269922"/>
            <a:ext cx="9144000" cy="5588078"/>
          </a:xfrm>
        </p:spPr>
        <p:txBody>
          <a:bodyPr>
            <a:normAutofit lnSpcReduction="10000"/>
          </a:bodyPr>
          <a:lstStyle/>
          <a:p>
            <a:r>
              <a:rPr lang="en-US" b="1" u="sng" dirty="0" smtClean="0"/>
              <a:t>What you need (ingredients):</a:t>
            </a:r>
          </a:p>
          <a:p>
            <a:pPr>
              <a:buNone/>
            </a:pPr>
            <a:r>
              <a:rPr lang="en-US" b="1" dirty="0" smtClean="0"/>
              <a:t>     4 whole-wheat wraps (8 inches)2 cups store-bought rotisserie chicken (chicken that is already cooked) ½ cup shredded carrots1 avocado, thinly sliced1 cup baby spinach leaves¼ cup of your favorite fat-free/low-fat dressing (about 1 tablespoon per wrap-ex: </a:t>
            </a:r>
            <a:r>
              <a:rPr lang="en-US" b="1" dirty="0" err="1" smtClean="0"/>
              <a:t>italian</a:t>
            </a:r>
            <a:r>
              <a:rPr lang="en-US" b="1" dirty="0" smtClean="0"/>
              <a:t> or ranch dressing)</a:t>
            </a:r>
          </a:p>
          <a:p>
            <a:r>
              <a:rPr lang="en-US" b="1" u="sng" dirty="0" smtClean="0"/>
              <a:t>What to do (directions):</a:t>
            </a:r>
          </a:p>
          <a:p>
            <a:pPr>
              <a:buNone/>
            </a:pPr>
            <a:r>
              <a:rPr lang="en-US" b="1" dirty="0" smtClean="0"/>
              <a:t>    Place wraps side by side on a flat surface. Divide chicken into four portions (about ½ cup each). Place a portion of chicken on each </a:t>
            </a:r>
            <a:r>
              <a:rPr lang="en-US" b="1" dirty="0" err="1" smtClean="0"/>
              <a:t>wrap.Top</a:t>
            </a:r>
            <a:r>
              <a:rPr lang="en-US" b="1" dirty="0" smtClean="0"/>
              <a:t> each wrap with carrots, avocado, and spinach. (Have an adult help with the </a:t>
            </a:r>
            <a:r>
              <a:rPr lang="en-US" b="1" dirty="0" err="1" smtClean="0"/>
              <a:t>chopping.)Drizzle</a:t>
            </a:r>
            <a:r>
              <a:rPr lang="en-US" b="1" dirty="0" smtClean="0"/>
              <a:t> dressing evenly over each </a:t>
            </a:r>
            <a:r>
              <a:rPr lang="en-US" b="1" dirty="0" err="1" smtClean="0"/>
              <a:t>wrap.Roll</a:t>
            </a:r>
            <a:r>
              <a:rPr lang="en-US" b="1" dirty="0" smtClean="0"/>
              <a:t> each wrap up tightly and cut on the </a:t>
            </a:r>
            <a:r>
              <a:rPr lang="en-US" b="1" dirty="0" err="1" smtClean="0"/>
              <a:t>diagonal.Serve</a:t>
            </a:r>
            <a:r>
              <a:rPr lang="en-US" b="1" dirty="0" smtClean="0"/>
              <a:t> immediately or wrap tightly in aluminum foil and refrigerate for lunch the next day.</a:t>
            </a:r>
            <a:endParaRPr lang="en-US" dirty="0"/>
          </a:p>
        </p:txBody>
      </p:sp>
      <p:sp>
        <p:nvSpPr>
          <p:cNvPr id="4" name="Action Button: Forward or Next 3">
            <a:hlinkClick r:id="" action="ppaction://hlinkshowjump?jump=nextslide" highlightClick="1"/>
          </p:cNvPr>
          <p:cNvSpPr/>
          <p:nvPr/>
        </p:nvSpPr>
        <p:spPr>
          <a:xfrm>
            <a:off x="8378637" y="6169378"/>
            <a:ext cx="634978" cy="52120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Chicken Wrap (2)</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106643" y="1497106"/>
            <a:ext cx="2883514" cy="5119872"/>
          </a:xfrm>
          <a:prstGeom prst="rect">
            <a:avLst/>
          </a:prstGeom>
        </p:spPr>
      </p:pic>
      <p:sp>
        <p:nvSpPr>
          <p:cNvPr id="5" name="Action Button: Forward or Next 4">
            <a:hlinkClick r:id="" action="ppaction://hlinkshowjump?jump=nextslide" highlightClick="1"/>
          </p:cNvPr>
          <p:cNvSpPr/>
          <p:nvPr/>
        </p:nvSpPr>
        <p:spPr>
          <a:xfrm>
            <a:off x="8377237" y="6276390"/>
            <a:ext cx="521208" cy="410239"/>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Sweetheart Parfait (1)</a:t>
            </a:r>
            <a:endParaRPr lang="en-US" dirty="0"/>
          </a:p>
        </p:txBody>
      </p:sp>
      <p:sp>
        <p:nvSpPr>
          <p:cNvPr id="3" name="Content Placeholder 2"/>
          <p:cNvSpPr>
            <a:spLocks noGrp="1"/>
          </p:cNvSpPr>
          <p:nvPr>
            <p:ph idx="1"/>
          </p:nvPr>
        </p:nvSpPr>
        <p:spPr/>
        <p:txBody>
          <a:bodyPr>
            <a:normAutofit fontScale="77500" lnSpcReduction="20000"/>
          </a:bodyPr>
          <a:lstStyle/>
          <a:p>
            <a:r>
              <a:rPr lang="en-US" b="1" u="sng" dirty="0" smtClean="0"/>
              <a:t>What you need (ingredients):</a:t>
            </a:r>
          </a:p>
          <a:p>
            <a:pPr>
              <a:buNone/>
            </a:pPr>
            <a:r>
              <a:rPr lang="en-US" b="1" dirty="0" smtClean="0"/>
              <a:t>    ½ teaspoon cocoa powder1 teaspoon vanilla extract2 teaspoons honey1½ cups low-fat or fat free Greek yogurt2 cups fresh or frozen raspberries¼ cup shaved dark chocolate or chocolate chips</a:t>
            </a:r>
          </a:p>
          <a:p>
            <a:pPr>
              <a:buFont typeface="Arial"/>
              <a:buChar char="•"/>
            </a:pPr>
            <a:r>
              <a:rPr lang="en-US" b="1" u="sng" dirty="0" smtClean="0"/>
              <a:t>What to do (directions):</a:t>
            </a:r>
          </a:p>
          <a:p>
            <a:pPr>
              <a:buNone/>
            </a:pPr>
            <a:r>
              <a:rPr lang="en-US" b="1" dirty="0" smtClean="0"/>
              <a:t>      In medium bowl, whisk together cocoa powder and vanilla. Add honey and yogurt and stir until they're well combined with cocoa mixture. It will turn light brown. Spoon 2 tablespoons of yogurt mixture into the bottom of four clear glasses. Top with some raspberries and repeat until all of the yogurt and raspberries are used up. Sprinkle each parfait with chocolate shavings. Serve or refrigerate until ready to serve.</a:t>
            </a:r>
            <a:endParaRPr lang="en-US" dirty="0"/>
          </a:p>
        </p:txBody>
      </p:sp>
      <p:sp>
        <p:nvSpPr>
          <p:cNvPr id="4" name="Action Button: Forward or Next 3">
            <a:hlinkClick r:id="" action="ppaction://hlinkshowjump?jump=nextslide" highlightClick="1"/>
          </p:cNvPr>
          <p:cNvSpPr/>
          <p:nvPr/>
        </p:nvSpPr>
        <p:spPr>
          <a:xfrm>
            <a:off x="8377239" y="6072259"/>
            <a:ext cx="521210" cy="5588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Chocolate Sweetheart Parfait (2)</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123807" y="1609686"/>
            <a:ext cx="2660384" cy="4743373"/>
          </a:xfrm>
          <a:prstGeom prst="rect">
            <a:avLst/>
          </a:prstGeom>
        </p:spPr>
      </p:pic>
      <p:sp>
        <p:nvSpPr>
          <p:cNvPr id="5" name="Action Button: Forward or Next 4">
            <a:hlinkClick r:id="" action="ppaction://hlinkshowjump?jump=nextslide" highlightClick="1"/>
          </p:cNvPr>
          <p:cNvSpPr/>
          <p:nvPr/>
        </p:nvSpPr>
        <p:spPr>
          <a:xfrm>
            <a:off x="8289882" y="6092455"/>
            <a:ext cx="521208" cy="52120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Cream Cheesy Cucumber Sandwiches (1)</a:t>
            </a:r>
            <a:endParaRPr lang="en-US" dirty="0"/>
          </a:p>
        </p:txBody>
      </p:sp>
      <p:sp>
        <p:nvSpPr>
          <p:cNvPr id="3" name="Content Placeholder 2"/>
          <p:cNvSpPr>
            <a:spLocks noGrp="1"/>
          </p:cNvSpPr>
          <p:nvPr>
            <p:ph idx="1"/>
          </p:nvPr>
        </p:nvSpPr>
        <p:spPr/>
        <p:txBody>
          <a:bodyPr>
            <a:normAutofit fontScale="92500"/>
          </a:bodyPr>
          <a:lstStyle/>
          <a:p>
            <a:r>
              <a:rPr lang="en-US" b="1" u="sng" dirty="0" smtClean="0"/>
              <a:t>What you need (ingredients):</a:t>
            </a:r>
          </a:p>
          <a:p>
            <a:pPr>
              <a:buNone/>
            </a:pPr>
            <a:r>
              <a:rPr lang="en-US" b="1" dirty="0" smtClean="0"/>
              <a:t>     ¾ cup light cream cheese, slightly softened half a large cucumber, thinly sliced8 slices of whole-wheat bread</a:t>
            </a:r>
          </a:p>
          <a:p>
            <a:r>
              <a:rPr lang="en-US" b="1" u="sng" dirty="0" smtClean="0"/>
              <a:t>What to do (directions):</a:t>
            </a:r>
          </a:p>
          <a:p>
            <a:pPr>
              <a:buNone/>
            </a:pPr>
            <a:r>
              <a:rPr lang="en-US" b="1" dirty="0" smtClean="0"/>
              <a:t>     Spread each slice of bread with cream cheese (about 3 tablespoons per sandwich). Place about 4 cucumber slices on 4 of the slices of bread and top with remaining bread slices. Cut into quarters and serve immediately or wrap sandwiches and save for later.</a:t>
            </a:r>
            <a:endParaRPr lang="en-US" dirty="0"/>
          </a:p>
        </p:txBody>
      </p:sp>
      <p:sp>
        <p:nvSpPr>
          <p:cNvPr id="4" name="Action Button: Forward or Next 3">
            <a:hlinkClick r:id="" action="ppaction://hlinkshowjump?jump=nextslide" highlightClick="1"/>
          </p:cNvPr>
          <p:cNvSpPr/>
          <p:nvPr/>
        </p:nvSpPr>
        <p:spPr>
          <a:xfrm>
            <a:off x="8233438" y="6062133"/>
            <a:ext cx="521208" cy="52120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Cream Cheesy Cucumber Sandwiches (2)</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158134" y="1497106"/>
            <a:ext cx="2505911" cy="5188516"/>
          </a:xfrm>
          <a:prstGeom prst="rect">
            <a:avLst/>
          </a:prstGeom>
        </p:spPr>
      </p:pic>
      <p:sp>
        <p:nvSpPr>
          <p:cNvPr id="5" name="Action Button: Forward or Next 4">
            <a:hlinkClick r:id="" action="ppaction://hlinkshowjump?jump=nextslide" highlightClick="1"/>
          </p:cNvPr>
          <p:cNvSpPr/>
          <p:nvPr/>
        </p:nvSpPr>
        <p:spPr>
          <a:xfrm>
            <a:off x="8377237" y="6152444"/>
            <a:ext cx="521208" cy="52120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“Things I Need” called?</a:t>
            </a:r>
            <a:endParaRPr lang="en-US" dirty="0"/>
          </a:p>
        </p:txBody>
      </p:sp>
      <p:pic>
        <p:nvPicPr>
          <p:cNvPr id="4" name="Content Placeholder 3">
            <a:hlinkClick r:id="rId2" action="ppaction://hlinksldjump"/>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5173" y="2180608"/>
            <a:ext cx="2539761" cy="1883391"/>
          </a:xfrm>
        </p:spPr>
      </p:pic>
      <p:sp>
        <p:nvSpPr>
          <p:cNvPr id="5" name="Rectangle 4"/>
          <p:cNvSpPr/>
          <p:nvPr/>
        </p:nvSpPr>
        <p:spPr>
          <a:xfrm>
            <a:off x="4888089" y="2269066"/>
            <a:ext cx="2494844" cy="17949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hlinkClick r:id="" action="ppaction://noaction"/>
              </a:rPr>
              <a:t>Start by preheating the oven to 350 degrees. Mix all of the food together. Bake for 25 minutes.</a:t>
            </a:r>
            <a:endParaRPr lang="en-US" dirty="0">
              <a:solidFill>
                <a:srgbClr val="00B050"/>
              </a:solidFill>
            </a:endParaRPr>
          </a:p>
        </p:txBody>
      </p:sp>
      <p:sp>
        <p:nvSpPr>
          <p:cNvPr id="6" name="TextBox 5"/>
          <p:cNvSpPr txBox="1"/>
          <p:nvPr/>
        </p:nvSpPr>
        <p:spPr>
          <a:xfrm>
            <a:off x="923636" y="4562764"/>
            <a:ext cx="2225964" cy="369332"/>
          </a:xfrm>
          <a:prstGeom prst="rect">
            <a:avLst/>
          </a:prstGeom>
          <a:noFill/>
        </p:spPr>
        <p:txBody>
          <a:bodyPr wrap="square" rtlCol="0">
            <a:spAutoFit/>
          </a:bodyPr>
          <a:lstStyle/>
          <a:p>
            <a:r>
              <a:rPr lang="en-US" dirty="0" smtClean="0"/>
              <a:t>Ingredients</a:t>
            </a:r>
            <a:endParaRPr lang="en-US" dirty="0"/>
          </a:p>
        </p:txBody>
      </p:sp>
      <p:sp>
        <p:nvSpPr>
          <p:cNvPr id="7" name="TextBox 6"/>
          <p:cNvSpPr txBox="1"/>
          <p:nvPr/>
        </p:nvSpPr>
        <p:spPr>
          <a:xfrm>
            <a:off x="4996873" y="4562764"/>
            <a:ext cx="2179782" cy="369332"/>
          </a:xfrm>
          <a:prstGeom prst="rect">
            <a:avLst/>
          </a:prstGeom>
          <a:noFill/>
        </p:spPr>
        <p:txBody>
          <a:bodyPr wrap="square" rtlCol="0">
            <a:spAutoFit/>
          </a:bodyPr>
          <a:lstStyle/>
          <a:p>
            <a:r>
              <a:rPr lang="en-US" dirty="0" smtClean="0"/>
              <a:t>Directions</a:t>
            </a:r>
            <a:endParaRPr lang="en-US" dirty="0"/>
          </a:p>
        </p:txBody>
      </p:sp>
      <p:sp>
        <p:nvSpPr>
          <p:cNvPr id="9" name="TextBox 8"/>
          <p:cNvSpPr txBox="1"/>
          <p:nvPr/>
        </p:nvSpPr>
        <p:spPr>
          <a:xfrm>
            <a:off x="2506133" y="5565422"/>
            <a:ext cx="3172178" cy="369332"/>
          </a:xfrm>
          <a:prstGeom prst="rect">
            <a:avLst/>
          </a:prstGeom>
          <a:noFill/>
        </p:spPr>
        <p:txBody>
          <a:bodyPr wrap="square" rtlCol="0">
            <a:spAutoFit/>
          </a:bodyPr>
          <a:lstStyle/>
          <a:p>
            <a:r>
              <a:rPr lang="en-US" dirty="0" smtClean="0"/>
              <a:t>*Hint* click on the </a:t>
            </a:r>
            <a:r>
              <a:rPr lang="en-US" dirty="0" smtClean="0"/>
              <a:t>word</a:t>
            </a:r>
            <a:endParaRPr lang="en-US" dirty="0"/>
          </a:p>
        </p:txBody>
      </p:sp>
      <p:sp>
        <p:nvSpPr>
          <p:cNvPr id="3" name="Action Button: Custom 2">
            <a:hlinkClick r:id="" action="ppaction://noaction" highlightClick="1"/>
          </p:cNvPr>
          <p:cNvSpPr/>
          <p:nvPr/>
        </p:nvSpPr>
        <p:spPr>
          <a:xfrm>
            <a:off x="1006764" y="4664364"/>
            <a:ext cx="1413163" cy="26773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hlinkClick r:id="rId2" action="ppaction://hlinksldjump"/>
              </a:rPr>
              <a:t>Ingredients</a:t>
            </a:r>
            <a:endParaRPr lang="en-US" dirty="0"/>
          </a:p>
        </p:txBody>
      </p:sp>
      <p:sp>
        <p:nvSpPr>
          <p:cNvPr id="8" name="Action Button: Custom 7">
            <a:hlinkClick r:id="" action="ppaction://noaction" highlightClick="1"/>
          </p:cNvPr>
          <p:cNvSpPr/>
          <p:nvPr/>
        </p:nvSpPr>
        <p:spPr>
          <a:xfrm>
            <a:off x="5070764" y="4664364"/>
            <a:ext cx="1357745" cy="26773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hlinkClick r:id="" action="ppaction://noaction"/>
              </a:rPr>
              <a:t>Directions</a:t>
            </a:r>
            <a:endParaRPr lang="en-US" dirty="0"/>
          </a:p>
        </p:txBody>
      </p:sp>
    </p:spTree>
    <p:extLst>
      <p:ext uri="{BB962C8B-B14F-4D97-AF65-F5344CB8AC3E}">
        <p14:creationId xmlns:p14="http://schemas.microsoft.com/office/powerpoint/2010/main" val="179254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“List of Things to do” called?</a:t>
            </a:r>
            <a:endParaRPr lang="en-US" dirty="0"/>
          </a:p>
        </p:txBody>
      </p:sp>
      <p:pic>
        <p:nvPicPr>
          <p:cNvPr id="4" name="Content Placeholder 3">
            <a:hlinkClick r:id="" action="ppaction://noaction"/>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0733" y="2769683"/>
            <a:ext cx="2498156" cy="1663772"/>
          </a:xfrm>
        </p:spPr>
      </p:pic>
      <p:sp>
        <p:nvSpPr>
          <p:cNvPr id="6" name="Rectangle 5"/>
          <p:cNvSpPr/>
          <p:nvPr/>
        </p:nvSpPr>
        <p:spPr>
          <a:xfrm>
            <a:off x="4775201" y="2603428"/>
            <a:ext cx="2189016" cy="18300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B050"/>
                </a:solidFill>
                <a:hlinkClick r:id="rId3" action="ppaction://hlinksldjump"/>
              </a:rPr>
              <a:t>Start by preheating the oven to 350 degrees. Mix all of the food together. Bake for 25 minutes.</a:t>
            </a:r>
            <a:endParaRPr lang="en-US" dirty="0">
              <a:solidFill>
                <a:srgbClr val="00B050"/>
              </a:solidFill>
            </a:endParaRPr>
          </a:p>
        </p:txBody>
      </p:sp>
      <p:sp>
        <p:nvSpPr>
          <p:cNvPr id="7" name="TextBox 6"/>
          <p:cNvSpPr txBox="1"/>
          <p:nvPr/>
        </p:nvSpPr>
        <p:spPr>
          <a:xfrm>
            <a:off x="1099127" y="4765964"/>
            <a:ext cx="1354858" cy="369332"/>
          </a:xfrm>
          <a:prstGeom prst="rect">
            <a:avLst/>
          </a:prstGeom>
          <a:noFill/>
        </p:spPr>
        <p:txBody>
          <a:bodyPr wrap="none" rtlCol="0">
            <a:spAutoFit/>
          </a:bodyPr>
          <a:lstStyle/>
          <a:p>
            <a:r>
              <a:rPr lang="en-US" dirty="0" smtClean="0"/>
              <a:t>Ingredients</a:t>
            </a:r>
            <a:endParaRPr lang="en-US" dirty="0"/>
          </a:p>
        </p:txBody>
      </p:sp>
      <p:sp>
        <p:nvSpPr>
          <p:cNvPr id="8" name="TextBox 7"/>
          <p:cNvSpPr txBox="1"/>
          <p:nvPr/>
        </p:nvSpPr>
        <p:spPr>
          <a:xfrm>
            <a:off x="5251591" y="4867503"/>
            <a:ext cx="1236236" cy="369332"/>
          </a:xfrm>
          <a:prstGeom prst="rect">
            <a:avLst/>
          </a:prstGeom>
          <a:noFill/>
        </p:spPr>
        <p:txBody>
          <a:bodyPr wrap="none" rtlCol="0">
            <a:spAutoFit/>
          </a:bodyPr>
          <a:lstStyle/>
          <a:p>
            <a:r>
              <a:rPr lang="en-US" dirty="0" smtClean="0"/>
              <a:t>Directions</a:t>
            </a:r>
            <a:endParaRPr lang="en-US" dirty="0"/>
          </a:p>
        </p:txBody>
      </p:sp>
      <p:sp>
        <p:nvSpPr>
          <p:cNvPr id="9" name="TextBox 8"/>
          <p:cNvSpPr txBox="1"/>
          <p:nvPr/>
        </p:nvSpPr>
        <p:spPr>
          <a:xfrm>
            <a:off x="2246489" y="5441244"/>
            <a:ext cx="3431822" cy="369332"/>
          </a:xfrm>
          <a:prstGeom prst="rect">
            <a:avLst/>
          </a:prstGeom>
          <a:noFill/>
        </p:spPr>
        <p:txBody>
          <a:bodyPr wrap="square" rtlCol="0">
            <a:spAutoFit/>
          </a:bodyPr>
          <a:lstStyle/>
          <a:p>
            <a:r>
              <a:rPr lang="en-US" dirty="0"/>
              <a:t>*Hint* click on the </a:t>
            </a:r>
            <a:r>
              <a:rPr lang="en-US" dirty="0" smtClean="0"/>
              <a:t>word</a:t>
            </a:r>
            <a:endParaRPr lang="en-US" dirty="0"/>
          </a:p>
        </p:txBody>
      </p:sp>
      <p:sp>
        <p:nvSpPr>
          <p:cNvPr id="3" name="Action Button: Custom 2">
            <a:hlinkClick r:id="" action="ppaction://noaction" highlightClick="1"/>
          </p:cNvPr>
          <p:cNvSpPr/>
          <p:nvPr/>
        </p:nvSpPr>
        <p:spPr>
          <a:xfrm>
            <a:off x="1182255" y="4867503"/>
            <a:ext cx="1477818" cy="267793"/>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hlinkClick r:id="" action="ppaction://noaction"/>
              </a:rPr>
              <a:t>Ingredients</a:t>
            </a:r>
            <a:endParaRPr lang="en-US" dirty="0"/>
          </a:p>
        </p:txBody>
      </p:sp>
      <p:sp>
        <p:nvSpPr>
          <p:cNvPr id="5" name="Action Button: Custom 4">
            <a:hlinkClick r:id="" action="ppaction://noaction" highlightClick="1"/>
          </p:cNvPr>
          <p:cNvSpPr/>
          <p:nvPr/>
        </p:nvSpPr>
        <p:spPr>
          <a:xfrm>
            <a:off x="5347855" y="4867503"/>
            <a:ext cx="1265381" cy="36933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hlinkClick r:id="rId3" action="ppaction://hlinksldjump"/>
              </a:rPr>
              <a:t>Directions</a:t>
            </a:r>
            <a:endParaRPr lang="en-US" dirty="0"/>
          </a:p>
        </p:txBody>
      </p:sp>
    </p:spTree>
    <p:extLst>
      <p:ext uri="{BB962C8B-B14F-4D97-AF65-F5344CB8AC3E}">
        <p14:creationId xmlns:p14="http://schemas.microsoft.com/office/powerpoint/2010/main" val="23088377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228</TotalTime>
  <Words>527</Words>
  <Application>Microsoft Office PowerPoint</Application>
  <PresentationFormat>On-screen Show (4:3)</PresentationFormat>
  <Paragraphs>44</Paragraphs>
  <Slides>13</Slides>
  <Notes>0</Notes>
  <HiddenSlides>2</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Habitat</vt:lpstr>
      <vt:lpstr>Healthy Recipes </vt:lpstr>
      <vt:lpstr>Chicken Wrap (1)</vt:lpstr>
      <vt:lpstr>Chicken Wrap (2)</vt:lpstr>
      <vt:lpstr>Chocolate Sweetheart Parfait (1)</vt:lpstr>
      <vt:lpstr>Chocolate Sweetheart Parfait (2)</vt:lpstr>
      <vt:lpstr>Cream Cheesy Cucumber Sandwiches (1)</vt:lpstr>
      <vt:lpstr>Cream Cheesy Cucumber Sandwiches (2)</vt:lpstr>
      <vt:lpstr>What are the “Things I Need” called?</vt:lpstr>
      <vt:lpstr>What are the “List of Things to do” called?</vt:lpstr>
      <vt:lpstr>You were right!</vt:lpstr>
      <vt:lpstr>Please try again.</vt:lpstr>
      <vt:lpstr>Have a great day!</vt:lpstr>
      <vt:lpstr>Works Cited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Recipes</dc:title>
  <dc:creator>Jayme Vacheresse</dc:creator>
  <cp:lastModifiedBy>SUNY Cortland</cp:lastModifiedBy>
  <cp:revision>9</cp:revision>
  <dcterms:created xsi:type="dcterms:W3CDTF">2012-10-16T00:10:51Z</dcterms:created>
  <dcterms:modified xsi:type="dcterms:W3CDTF">2012-10-23T22:01:24Z</dcterms:modified>
</cp:coreProperties>
</file>